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9" r:id="rId2"/>
    <p:sldId id="256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8" r:id="rId15"/>
    <p:sldId id="272" r:id="rId16"/>
    <p:sldId id="273" r:id="rId17"/>
    <p:sldId id="280" r:id="rId18"/>
    <p:sldId id="281" r:id="rId19"/>
    <p:sldId id="27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ED0"/>
    <a:srgbClr val="A5A7AB"/>
    <a:srgbClr val="333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4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1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96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4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2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9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9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1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F5DF-1E82-4FEC-8D2C-4A4809497AE1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7736E-A2FB-425C-A5BC-E4EAE663B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0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ALPR - </a:t>
            </a:r>
            <a:r>
              <a:rPr lang="ka-GE" dirty="0"/>
              <a:t>ავტომობილის სანომრე ნიშნის ავტომატური ამოცნობა </a:t>
            </a:r>
            <a:endParaRPr lang="en-US" dirty="0"/>
          </a:p>
        </p:txBody>
      </p:sp>
      <p:pic>
        <p:nvPicPr>
          <p:cNvPr id="2050" name="Picture 2" descr="Image result for ALPR presentation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04" r="-183" b="13384"/>
          <a:stretch/>
        </p:blipFill>
        <p:spPr bwMode="auto">
          <a:xfrm>
            <a:off x="1141413" y="2097087"/>
            <a:ext cx="6331860" cy="34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13331" y="4087926"/>
            <a:ext cx="34340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/>
              <a:t>პროექტის წარმომადგენლები:</a:t>
            </a:r>
            <a:endParaRPr lang="ka-GE" dirty="0" smtClean="0"/>
          </a:p>
          <a:p>
            <a:pPr algn="ctr"/>
            <a:r>
              <a:rPr lang="ka-GE" dirty="0" smtClean="0"/>
              <a:t>თემურ მალიშავა</a:t>
            </a:r>
          </a:p>
        </p:txBody>
      </p:sp>
    </p:spTree>
    <p:extLst>
      <p:ext uri="{BB962C8B-B14F-4D97-AF65-F5344CB8AC3E}">
        <p14:creationId xmlns:p14="http://schemas.microsoft.com/office/powerpoint/2010/main" val="27066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9" t="42465" r="39909" b="49747"/>
          <a:stretch/>
        </p:blipFill>
        <p:spPr bwMode="auto">
          <a:xfrm>
            <a:off x="0" y="1229360"/>
            <a:ext cx="12197000" cy="44094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02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8" t="44638" r="56196" b="52121"/>
          <a:stretch/>
        </p:blipFill>
        <p:spPr bwMode="auto">
          <a:xfrm>
            <a:off x="1843643" y="2395633"/>
            <a:ext cx="774532" cy="13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3" t="44648" r="54273" b="52127"/>
          <a:stretch/>
        </p:blipFill>
        <p:spPr bwMode="auto">
          <a:xfrm>
            <a:off x="3115232" y="2394469"/>
            <a:ext cx="781409" cy="13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5" t="44990" r="52399" b="52253"/>
          <a:stretch/>
        </p:blipFill>
        <p:spPr bwMode="auto">
          <a:xfrm>
            <a:off x="4345036" y="2394127"/>
            <a:ext cx="868173" cy="131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5" t="44990" r="52399" b="52253"/>
          <a:stretch/>
        </p:blipFill>
        <p:spPr bwMode="auto">
          <a:xfrm>
            <a:off x="8249768" y="2394101"/>
            <a:ext cx="868190" cy="13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5" t="44990" r="52399" b="52253"/>
          <a:stretch/>
        </p:blipFill>
        <p:spPr bwMode="auto">
          <a:xfrm>
            <a:off x="9616160" y="2392936"/>
            <a:ext cx="868960" cy="13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3" t="44785" r="50469" b="51935"/>
          <a:stretch/>
        </p:blipFill>
        <p:spPr bwMode="auto">
          <a:xfrm>
            <a:off x="5654703" y="2394101"/>
            <a:ext cx="765996" cy="13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1" t="44831" r="47789" b="52093"/>
          <a:stretch/>
        </p:blipFill>
        <p:spPr bwMode="auto">
          <a:xfrm>
            <a:off x="6933169" y="2392936"/>
            <a:ext cx="826788" cy="13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chine learning alpr pipelin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1" y="1466173"/>
            <a:ext cx="12197771" cy="388814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067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7" y="1"/>
            <a:ext cx="1219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1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A web-based tool which helps to annotate video and images for Comput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2" y="0"/>
            <a:ext cx="10729778" cy="68708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676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3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nlizer | Tesseract OCR Easy Inte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62" y="0"/>
            <a:ext cx="941989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4941" y="4498108"/>
            <a:ext cx="455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ECED0"/>
                </a:solidFill>
              </a:rPr>
              <a:t>OCR = Optical Character Recognition </a:t>
            </a:r>
            <a:r>
              <a:rPr lang="en-US" dirty="0" smtClean="0">
                <a:solidFill>
                  <a:srgbClr val="CECED0"/>
                </a:solidFill>
              </a:rPr>
              <a:t>engine </a:t>
            </a:r>
            <a:r>
              <a:rPr lang="en-US" dirty="0" smtClean="0">
                <a:solidFill>
                  <a:srgbClr val="CECED0"/>
                </a:solidFill>
              </a:rPr>
              <a:t>(</a:t>
            </a:r>
            <a:r>
              <a:rPr lang="ka-GE" dirty="0" smtClean="0">
                <a:solidFill>
                  <a:srgbClr val="CECED0"/>
                </a:solidFill>
              </a:rPr>
              <a:t>ასოების ამოცნობის ოპტიკური სისტემა)</a:t>
            </a:r>
            <a:endParaRPr lang="en-US" dirty="0" smtClean="0">
              <a:solidFill>
                <a:srgbClr val="CECE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10" y="2447636"/>
            <a:ext cx="9906001" cy="1283840"/>
          </a:xfrm>
        </p:spPr>
        <p:txBody>
          <a:bodyPr/>
          <a:lstStyle/>
          <a:p>
            <a:r>
              <a:rPr lang="ka-GE" dirty="0"/>
              <a:t>სად შეიძლება გამოვიყენოთ მოცემული პროგრამა?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dirty="0" smtClean="0"/>
              <a:t>რაში მდგომარეობს ნეირონული ქსელების იდეა?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522" y="2475027"/>
            <a:ext cx="9905998" cy="1478570"/>
          </a:xfrm>
        </p:spPr>
        <p:txBody>
          <a:bodyPr/>
          <a:lstStyle/>
          <a:p>
            <a:pPr algn="ctr"/>
            <a:r>
              <a:rPr lang="ka-GE" dirty="0" smtClean="0"/>
              <a:t>მადლობა ყურადღებისთვის!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910" y="0"/>
            <a:ext cx="10531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9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რატომ გამოიყენება ნეირონული ქსელები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გართულებულსა ან გაურკვეველ მონაცემებში რაღაც  აზრის გამოტანის შესაძლებლობა</a:t>
            </a:r>
          </a:p>
          <a:p>
            <a:r>
              <a:rPr lang="ka-GE" dirty="0" smtClean="0"/>
              <a:t>კანონზომიერებისა და ტრენდების გამოტანის უნარი</a:t>
            </a:r>
          </a:p>
          <a:p>
            <a:r>
              <a:rPr lang="ka-GE" dirty="0" smtClean="0"/>
              <a:t>ადაპტირებული სწავლება</a:t>
            </a:r>
          </a:p>
          <a:p>
            <a:r>
              <a:rPr lang="ka-GE" dirty="0" smtClean="0"/>
              <a:t>რეალურ დროში მოქმედება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731498"/>
            <a:ext cx="9905998" cy="1478570"/>
          </a:xfrm>
        </p:spPr>
        <p:txBody>
          <a:bodyPr/>
          <a:lstStyle/>
          <a:p>
            <a:r>
              <a:rPr lang="ka-GE" dirty="0" smtClean="0"/>
              <a:t>რაში მდგომაროებს ჩვენი ამოცანა?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210068"/>
            <a:ext cx="9905999" cy="1260332"/>
          </a:xfrm>
        </p:spPr>
        <p:txBody>
          <a:bodyPr/>
          <a:lstStyle/>
          <a:p>
            <a:pPr marL="0" indent="0">
              <a:buNone/>
            </a:pPr>
            <a:r>
              <a:rPr lang="ka-GE" dirty="0" smtClean="0"/>
              <a:t>წარმოვიდგინოთ შემდეგი შემთხვევა: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ull car image with number plat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917550"/>
            <a:ext cx="4897120" cy="48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466840" y="2428239"/>
            <a:ext cx="2580640" cy="1859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48800" y="3173213"/>
            <a:ext cx="166624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UGO4 POO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full car image with number pla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1" t="20378" r="23285" b="31643"/>
          <a:stretch/>
        </p:blipFill>
        <p:spPr bwMode="auto">
          <a:xfrm>
            <a:off x="2286000" y="0"/>
            <a:ext cx="7603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250</TotalTime>
  <Words>72</Words>
  <Application>Microsoft Office PowerPoint</Application>
  <PresentationFormat>Widescreen</PresentationFormat>
  <Paragraphs>15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Sylfaen</vt:lpstr>
      <vt:lpstr>Trebuchet MS</vt:lpstr>
      <vt:lpstr>Tw Cen MT</vt:lpstr>
      <vt:lpstr>Circuit</vt:lpstr>
      <vt:lpstr>ALPR - ავტომობილის სანომრე ნიშნის ავტომატური ამოცნობა </vt:lpstr>
      <vt:lpstr>რაში მდგომარეობს ნეირონული ქსელების იდეა?</vt:lpstr>
      <vt:lpstr>PowerPoint Presentation</vt:lpstr>
      <vt:lpstr>PowerPoint Presentation</vt:lpstr>
      <vt:lpstr>რატომ გამოიყენება ნეირონული ქსელები</vt:lpstr>
      <vt:lpstr>რაში მდგომაროებს ჩვენი ამოცანა?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სად შეიძლება გამოვიყენოთ მოცემული პროგრამა?</vt:lpstr>
      <vt:lpstr>მადლობა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Neurons zogadad tvini da ambebi</dc:title>
  <dc:creator>Temur Malishava</dc:creator>
  <cp:lastModifiedBy>Temur Malishava</cp:lastModifiedBy>
  <cp:revision>31</cp:revision>
  <dcterms:created xsi:type="dcterms:W3CDTF">2020-01-21T10:35:28Z</dcterms:created>
  <dcterms:modified xsi:type="dcterms:W3CDTF">2020-07-23T08:07:09Z</dcterms:modified>
</cp:coreProperties>
</file>